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92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32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E26A3-CA6D-446F-ADC6-06A2713BBB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377C1-E322-4FD7-9340-230101AE1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使用方法：</a:t>
            </a:r>
            <a:br>
              <a:rPr lang="zh-CN" altLang="en-US"/>
            </a:br>
            <a:r>
              <a:rPr lang="en-US" altLang="zh-CN"/>
              <a:t>【</a:t>
            </a:r>
            <a:r>
              <a:rPr lang="zh-CN" altLang="en-US"/>
              <a:t>更改文字</a:t>
            </a:r>
            <a:r>
              <a:rPr lang="en-US" altLang="zh-CN"/>
              <a:t>】</a:t>
            </a:r>
            <a:r>
              <a:rPr lang="zh-CN" altLang="en-US"/>
              <a:t>：将标题框及正文框中的文字可直接改为您所需文字</a:t>
            </a:r>
            <a:br>
              <a:rPr lang="zh-CN" altLang="en-US"/>
            </a:br>
            <a:r>
              <a:rPr lang="en-US" altLang="zh-CN"/>
              <a:t>【</a:t>
            </a:r>
            <a:r>
              <a:rPr lang="zh-CN" altLang="en-US"/>
              <a:t>更改图片</a:t>
            </a:r>
            <a:r>
              <a:rPr lang="en-US" altLang="zh-CN"/>
              <a:t>】</a:t>
            </a:r>
            <a:r>
              <a:rPr lang="zh-CN" altLang="en-US"/>
              <a:t>：点中图片</a:t>
            </a:r>
            <a:r>
              <a:rPr lang="en-US" altLang="zh-CN"/>
              <a:t>》</a:t>
            </a:r>
            <a:r>
              <a:rPr lang="zh-CN" altLang="en-US"/>
              <a:t>绘图工具</a:t>
            </a:r>
            <a:r>
              <a:rPr lang="en-US" altLang="zh-CN"/>
              <a:t>》</a:t>
            </a:r>
            <a:r>
              <a:rPr lang="zh-CN" altLang="en-US"/>
              <a:t>格式</a:t>
            </a:r>
            <a:r>
              <a:rPr lang="en-US" altLang="zh-CN"/>
              <a:t>》</a:t>
            </a:r>
            <a:r>
              <a:rPr lang="zh-CN" altLang="en-US"/>
              <a:t>填充</a:t>
            </a:r>
            <a:r>
              <a:rPr lang="en-US" altLang="zh-CN"/>
              <a:t>》</a:t>
            </a:r>
            <a:r>
              <a:rPr lang="zh-CN" altLang="en-US"/>
              <a:t>图片</a:t>
            </a:r>
            <a:r>
              <a:rPr lang="en-US" altLang="zh-CN"/>
              <a:t>》</a:t>
            </a:r>
            <a:r>
              <a:rPr lang="zh-CN" altLang="en-US"/>
              <a:t>选择您需要展示的图片</a:t>
            </a:r>
            <a:br>
              <a:rPr lang="zh-CN" altLang="en-US"/>
            </a:br>
            <a:r>
              <a:rPr lang="en-US" altLang="zh-CN"/>
              <a:t>【</a:t>
            </a:r>
            <a:r>
              <a:rPr lang="zh-CN" altLang="en-US"/>
              <a:t>增加减少图片</a:t>
            </a:r>
            <a:r>
              <a:rPr lang="en-US" altLang="zh-CN"/>
              <a:t>】</a:t>
            </a:r>
            <a:r>
              <a:rPr lang="zh-CN" altLang="en-US"/>
              <a:t>：直接复制粘贴图片来增加图片数，复制后更改方法见</a:t>
            </a:r>
            <a:r>
              <a:rPr lang="en-US" altLang="zh-CN"/>
              <a:t>【</a:t>
            </a:r>
            <a:r>
              <a:rPr lang="zh-CN" altLang="en-US"/>
              <a:t>更改图片</a:t>
            </a:r>
            <a:r>
              <a:rPr lang="en-US" altLang="zh-CN"/>
              <a:t>】</a:t>
            </a:r>
            <a:br>
              <a:rPr lang="en-US" altLang="zh-CN"/>
            </a:br>
            <a:r>
              <a:rPr lang="en-US" altLang="zh-CN"/>
              <a:t>【</a:t>
            </a:r>
            <a:r>
              <a:rPr lang="zh-CN" altLang="en-US"/>
              <a:t>更改图片色彩</a:t>
            </a:r>
            <a:r>
              <a:rPr lang="en-US" altLang="zh-CN"/>
              <a:t>】</a:t>
            </a:r>
            <a:r>
              <a:rPr lang="zh-CN" altLang="en-US"/>
              <a:t>：点中图片</a:t>
            </a:r>
            <a:r>
              <a:rPr lang="en-US" altLang="zh-CN"/>
              <a:t>》</a:t>
            </a:r>
            <a:r>
              <a:rPr lang="zh-CN" altLang="en-US"/>
              <a:t>图片工具</a:t>
            </a:r>
            <a:r>
              <a:rPr lang="en-US" altLang="zh-CN"/>
              <a:t>》</a:t>
            </a:r>
            <a:r>
              <a:rPr lang="zh-CN" altLang="en-US"/>
              <a:t>格式</a:t>
            </a:r>
            <a:r>
              <a:rPr lang="en-US" altLang="zh-CN"/>
              <a:t>》</a:t>
            </a:r>
            <a:r>
              <a:rPr lang="zh-CN" altLang="en-US"/>
              <a:t>色彩（重新着色）</a:t>
            </a:r>
            <a:r>
              <a:rPr lang="en-US" altLang="zh-CN"/>
              <a:t>》</a:t>
            </a:r>
            <a:r>
              <a:rPr lang="zh-CN" altLang="en-US"/>
              <a:t>选择您喜欢的色彩</a:t>
            </a:r>
            <a:br>
              <a:rPr lang="zh-CN" altLang="en-US"/>
            </a:br>
            <a:r>
              <a:rPr lang="zh-CN" altLang="en-US"/>
              <a:t>下载更多模板、视频教程：</a:t>
            </a:r>
            <a:r>
              <a:rPr lang="en-US"/>
              <a:t>http://www.mysoeasy.com</a:t>
            </a: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026B0-9862-4088-8E34-0596CFEFAC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C8690-0EA0-4C9E-B152-36756CF823B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147852" y="994454"/>
            <a:ext cx="0" cy="4232808"/>
          </a:xfrm>
          <a:prstGeom prst="line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ysDash"/>
            <a:headEnd type="triangle"/>
            <a:tailEnd type="none"/>
          </a:ln>
          <a:effectLst/>
        </p:spPr>
      </p:cxnSp>
      <p:sp>
        <p:nvSpPr>
          <p:cNvPr id="3" name="椭圆 2"/>
          <p:cNvSpPr/>
          <p:nvPr/>
        </p:nvSpPr>
        <p:spPr>
          <a:xfrm>
            <a:off x="3075854" y="2221063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</a:srgbClr>
              </a:gs>
              <a:gs pos="54000">
                <a:srgbClr val="FFCE3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rgbClr val="A47D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81396" y="3962006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</a:srgbClr>
              </a:gs>
              <a:gs pos="54000">
                <a:srgbClr val="FFCE3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rgbClr val="A47D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099910" y="5590945"/>
            <a:ext cx="2802052" cy="466184"/>
            <a:chOff x="3562159" y="4887744"/>
            <a:chExt cx="2802052" cy="466184"/>
          </a:xfrm>
        </p:grpSpPr>
        <p:sp>
          <p:nvSpPr>
            <p:cNvPr id="30" name="圆角矩形 29"/>
            <p:cNvSpPr/>
            <p:nvPr/>
          </p:nvSpPr>
          <p:spPr>
            <a:xfrm>
              <a:off x="3729906" y="4921880"/>
              <a:ext cx="2611567" cy="432048"/>
            </a:xfrm>
            <a:prstGeom prst="roundRect">
              <a:avLst>
                <a:gd name="adj" fmla="val 50000"/>
              </a:avLst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62159" y="4887744"/>
              <a:ext cx="2802052" cy="460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kern="0" dirty="0">
                  <a:latin typeface="Candara" panose="020E050203030302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工程类项目</a:t>
              </a:r>
              <a:endParaRPr lang="en-US" altLang="zh-CN" sz="2400" b="1" kern="0" dirty="0"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3489325" y="4100195"/>
            <a:ext cx="23241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低于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30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en-US" altLang="zh-C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学校审计处不进行招标清单和控制价审计（预算审计）以及结算审计</a:t>
            </a:r>
            <a:endParaRPr lang="zh-CN" altLang="en-US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081376" y="3851245"/>
            <a:ext cx="99224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万元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81376" y="2093008"/>
            <a:ext cx="99224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万元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33857" y="2714633"/>
            <a:ext cx="231924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30~60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学校审计处进行招标清单和控制价审计（预算审计）以及结算审计。</a:t>
            </a:r>
            <a:endParaRPr lang="en-US" altLang="zh-CN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367138" y="1021410"/>
            <a:ext cx="23859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60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万及以上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财政局评审中心进行招标清单和控制价审计。（预算审计）</a:t>
            </a:r>
            <a:endParaRPr lang="en-US" altLang="zh-CN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学校审计处进行结算审计。</a:t>
            </a:r>
            <a:endParaRPr lang="zh-CN" altLang="en-US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11" name="右大括号 10"/>
          <p:cNvSpPr/>
          <p:nvPr/>
        </p:nvSpPr>
        <p:spPr>
          <a:xfrm>
            <a:off x="3209249" y="4168444"/>
            <a:ext cx="144000" cy="1008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右大括号 59"/>
          <p:cNvSpPr/>
          <p:nvPr/>
        </p:nvSpPr>
        <p:spPr>
          <a:xfrm>
            <a:off x="3209249" y="2423442"/>
            <a:ext cx="144000" cy="1584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右大括号 61"/>
          <p:cNvSpPr/>
          <p:nvPr/>
        </p:nvSpPr>
        <p:spPr>
          <a:xfrm>
            <a:off x="3209249" y="1117454"/>
            <a:ext cx="144000" cy="1152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/>
          <p:nvPr/>
        </p:nvCxnSpPr>
        <p:spPr>
          <a:xfrm>
            <a:off x="7089500" y="994111"/>
            <a:ext cx="0" cy="4232808"/>
          </a:xfrm>
          <a:prstGeom prst="line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ysDash"/>
            <a:headEnd type="triangle"/>
            <a:tailEnd type="none"/>
          </a:ln>
          <a:effectLst/>
        </p:spPr>
      </p:cxnSp>
      <p:sp>
        <p:nvSpPr>
          <p:cNvPr id="76" name="椭圆 75"/>
          <p:cNvSpPr/>
          <p:nvPr/>
        </p:nvSpPr>
        <p:spPr>
          <a:xfrm>
            <a:off x="7037286" y="3405202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</a:srgbClr>
              </a:gs>
              <a:gs pos="54000">
                <a:srgbClr val="FFCE3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rgbClr val="A47D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026318" y="5584887"/>
            <a:ext cx="2802052" cy="466184"/>
            <a:chOff x="3562159" y="4887744"/>
            <a:chExt cx="2802052" cy="466184"/>
          </a:xfrm>
        </p:grpSpPr>
        <p:sp>
          <p:nvSpPr>
            <p:cNvPr id="88" name="圆角矩形 29"/>
            <p:cNvSpPr/>
            <p:nvPr/>
          </p:nvSpPr>
          <p:spPr>
            <a:xfrm>
              <a:off x="3729906" y="4921880"/>
              <a:ext cx="2611567" cy="432048"/>
            </a:xfrm>
            <a:prstGeom prst="roundRect">
              <a:avLst>
                <a:gd name="adj" fmla="val 50000"/>
              </a:avLst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9" name="TextBox 31"/>
            <p:cNvSpPr txBox="1"/>
            <p:nvPr/>
          </p:nvSpPr>
          <p:spPr>
            <a:xfrm>
              <a:off x="3562159" y="4887744"/>
              <a:ext cx="2802052" cy="460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kern="0" dirty="0">
                  <a:latin typeface="Candara" panose="020E050203030302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货物、劳务类项目</a:t>
              </a:r>
              <a:endParaRPr lang="zh-CN" altLang="en-US" sz="2000" b="1" kern="0" dirty="0"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7540625" y="3789680"/>
            <a:ext cx="2082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低于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40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en-US" altLang="zh-C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pPr algn="l"/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学校审计处不</a:t>
            </a:r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  <a:sym typeface="+mn-ea"/>
              </a:rPr>
              <a:t>进行采购清单和招标控制价审计（预算审计）</a:t>
            </a:r>
            <a:endParaRPr lang="zh-CN" altLang="en-US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049779" y="3326006"/>
            <a:ext cx="99224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万元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540625" y="1714260"/>
            <a:ext cx="19138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40</a:t>
            </a:r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万及以上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黑体_CNKI" panose="02000500000000000000" pitchFamily="2" charset="-122"/>
                <a:ea typeface="华光黑体_CNKI" panose="02000500000000000000" pitchFamily="2" charset="-122"/>
              </a:rPr>
              <a:t>: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r>
              <a:rPr lang="zh-CN" altLang="en-US" sz="1600" dirty="0">
                <a:latin typeface="华光黑体_CNKI" panose="02000500000000000000" pitchFamily="2" charset="-122"/>
                <a:ea typeface="华光黑体_CNKI" panose="02000500000000000000" pitchFamily="2" charset="-122"/>
              </a:rPr>
              <a:t>学校审计处进行采购清单和招标控制价审计（预算审计）</a:t>
            </a:r>
            <a:endParaRPr lang="zh-CN" altLang="en-US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  <a:p>
            <a:endParaRPr lang="zh-CN" altLang="en-US" sz="1600" dirty="0">
              <a:latin typeface="华光黑体_CNKI" panose="02000500000000000000" pitchFamily="2" charset="-122"/>
              <a:ea typeface="华光黑体_CNKI" panose="02000500000000000000" pitchFamily="2" charset="-122"/>
            </a:endParaRPr>
          </a:p>
        </p:txBody>
      </p:sp>
      <p:sp>
        <p:nvSpPr>
          <p:cNvPr id="95" name="右大括号 94"/>
          <p:cNvSpPr/>
          <p:nvPr/>
        </p:nvSpPr>
        <p:spPr>
          <a:xfrm>
            <a:off x="7137659" y="3618854"/>
            <a:ext cx="144000" cy="1418746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右大括号 95"/>
          <p:cNvSpPr/>
          <p:nvPr/>
        </p:nvSpPr>
        <p:spPr>
          <a:xfrm>
            <a:off x="7137659" y="1224476"/>
            <a:ext cx="144000" cy="2196000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WPS 演示</Application>
  <PresentationFormat>宽屏</PresentationFormat>
  <Paragraphs>27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Candara</vt:lpstr>
      <vt:lpstr>微软雅黑</vt:lpstr>
      <vt:lpstr>Calibri</vt:lpstr>
      <vt:lpstr>华光黑体_CNKI</vt:lpstr>
      <vt:lpstr>黑体</vt:lpstr>
      <vt:lpstr>等线</vt:lpstr>
      <vt:lpstr>Arial Unicode MS</vt:lpstr>
      <vt:lpstr>等线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Guo Huanhuan</dc:creator>
  <cp:lastModifiedBy>阳春三月</cp:lastModifiedBy>
  <cp:revision>33</cp:revision>
  <dcterms:created xsi:type="dcterms:W3CDTF">2022-03-09T04:43:00Z</dcterms:created>
  <dcterms:modified xsi:type="dcterms:W3CDTF">2022-03-12T09:33:56Z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723952A8C6B445E0A06A2E679BDA57E2</vt:lpwstr>
  </property>
  <property fmtid="{D5CDD505-2E9C-101B-9397-08002B2CF9AE}" pid="3" name="KSOProductBuildVer">
    <vt:lpwstr>2052-11.1.0.11365</vt:lpwstr>
  </property>
</Properties>
</file>